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8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4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2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7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31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2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18FF-70E8-42F4-9615-06347A57A639}" type="datetimeFigureOut">
              <a:rPr kumimoji="1" lang="ja-JP" altLang="en-US" smtClean="0"/>
              <a:t>2019/11/20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6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Temperature</a:t>
            </a:r>
            <a:br>
              <a:rPr lang="en-US" altLang="ja-JP" dirty="0" smtClean="0"/>
            </a:br>
            <a:r>
              <a:rPr lang="en-US" altLang="ja-JP" dirty="0" smtClean="0"/>
              <a:t>Chiba campaign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8047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Temperature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233" y="864705"/>
            <a:ext cx="7683499" cy="5976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946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Report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8661" y="1162878"/>
            <a:ext cx="118573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en-US" altLang="ja-JP" sz="2400" dirty="0" smtClean="0"/>
              <a:t>11</a:t>
            </a:r>
            <a:r>
              <a:rPr kumimoji="1" lang="ja-JP" altLang="en-US" sz="2400" dirty="0" smtClean="0"/>
              <a:t>月</a:t>
            </a:r>
            <a:r>
              <a:rPr kumimoji="1" lang="en-US" altLang="ja-JP" sz="2400" dirty="0" smtClean="0"/>
              <a:t>18</a:t>
            </a:r>
            <a:r>
              <a:rPr kumimoji="1" lang="ja-JP" altLang="en-US" sz="2400" dirty="0" smtClean="0"/>
              <a:t>日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天気：雨のち晴れ</a:t>
            </a:r>
            <a:endParaRPr lang="en-US" altLang="ja-JP" sz="2400" dirty="0" smtClean="0"/>
          </a:p>
          <a:p>
            <a:endParaRPr kumimoji="1" lang="en-US" altLang="ja-JP" sz="2400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en-US" altLang="ja-JP" sz="2400" dirty="0" smtClean="0"/>
              <a:t>11</a:t>
            </a:r>
            <a:r>
              <a:rPr kumimoji="1" lang="ja-JP" altLang="en-US" sz="2400" dirty="0" smtClean="0"/>
              <a:t>月</a:t>
            </a:r>
            <a:r>
              <a:rPr kumimoji="1" lang="en-US" altLang="ja-JP" sz="2400" dirty="0" smtClean="0"/>
              <a:t>19</a:t>
            </a:r>
            <a:r>
              <a:rPr kumimoji="1" lang="ja-JP" altLang="en-US" sz="2400" dirty="0" smtClean="0"/>
              <a:t>日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　天気：曇りのち晴れ（早朝に雨）</a:t>
            </a:r>
            <a:endParaRPr lang="en-US" altLang="ja-JP" sz="2400" dirty="0" smtClean="0"/>
          </a:p>
          <a:p>
            <a:r>
              <a:rPr lang="ja-JP" altLang="en-US" sz="2400" dirty="0" smtClean="0"/>
              <a:t>　</a:t>
            </a:r>
            <a:endParaRPr lang="en-US" altLang="ja-JP" sz="2400" dirty="0" smtClean="0"/>
          </a:p>
          <a:p>
            <a:endParaRPr kumimoji="1" lang="en-US" altLang="ja-JP" sz="2400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ja-JP" sz="2400" dirty="0" smtClean="0"/>
              <a:t>11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20</a:t>
            </a:r>
            <a:r>
              <a:rPr lang="ja-JP" altLang="en-US" sz="2400" dirty="0" smtClean="0"/>
              <a:t>日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天気：快晴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　　雲が少なく、とても過ごしやすい天気であった。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2269064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</Words>
  <Application>Microsoft Office PowerPoint</Application>
  <PresentationFormat>ワイド画面</PresentationFormat>
  <Paragraphs>13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Arial Black</vt:lpstr>
      <vt:lpstr>Wingdings</vt:lpstr>
      <vt:lpstr>Office テーマ</vt:lpstr>
      <vt:lpstr>Temperature Chiba campaign</vt:lpstr>
      <vt:lpstr>Temperature</vt:lpstr>
      <vt:lpstr>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HYSPRIT</dc:title>
  <dc:creator>Yonekawa</dc:creator>
  <cp:lastModifiedBy>YONEKAWA</cp:lastModifiedBy>
  <cp:revision>6</cp:revision>
  <dcterms:created xsi:type="dcterms:W3CDTF">2018-11-14T06:41:18Z</dcterms:created>
  <dcterms:modified xsi:type="dcterms:W3CDTF">2019-11-20T09:03:39Z</dcterms:modified>
</cp:coreProperties>
</file>